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2022-10-30T00:24:32Z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